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43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717F79-75C6-9C84-F1BA-D41C1607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054" y="7792095"/>
            <a:ext cx="1795346" cy="38913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Plant Disease Detection: ML Solutions for Web &amp; Android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85642"/>
            <a:ext cx="7556421" cy="2003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Presented By - 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Nimesh </a:t>
            </a:r>
            <a:r>
              <a:rPr lang="en-US" sz="1750" dirty="0" err="1">
                <a:solidFill>
                  <a:schemeClr val="bg1"/>
                </a:solidFill>
              </a:rPr>
              <a:t>Urkude</a:t>
            </a:r>
            <a:r>
              <a:rPr lang="en-US" sz="1750" dirty="0">
                <a:solidFill>
                  <a:schemeClr val="bg1"/>
                </a:solidFill>
              </a:rPr>
              <a:t> – 12415602721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Jayam Shrivastav – 12115602721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</a:rPr>
              <a:t>Pratham Raj - 14515602721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846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">
            <a:extLst>
              <a:ext uri="{FF2B5EF4-FFF2-40B4-BE49-F238E27FC236}">
                <a16:creationId xmlns:a16="http://schemas.microsoft.com/office/drawing/2014/main" id="{C4EEB73A-471C-9442-E7A3-8171249C0ADD}"/>
              </a:ext>
            </a:extLst>
          </p:cNvPr>
          <p:cNvSpPr/>
          <p:nvPr/>
        </p:nvSpPr>
        <p:spPr>
          <a:xfrm>
            <a:off x="7303873" y="3523785"/>
            <a:ext cx="6428854" cy="2932771"/>
          </a:xfrm>
          <a:prstGeom prst="roundRect">
            <a:avLst>
              <a:gd name="adj" fmla="val 279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BE67599F-F365-F2E5-BD24-FBBFCEA87761}"/>
              </a:ext>
            </a:extLst>
          </p:cNvPr>
          <p:cNvSpPr/>
          <p:nvPr/>
        </p:nvSpPr>
        <p:spPr>
          <a:xfrm>
            <a:off x="520796" y="3523785"/>
            <a:ext cx="6510083" cy="2932771"/>
          </a:xfrm>
          <a:prstGeom prst="roundRect">
            <a:avLst>
              <a:gd name="adj" fmla="val 279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93790" y="1003610"/>
            <a:ext cx="13042821" cy="163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Growing Problem: Plant Diseases and Food Security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84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656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Plant diseases cause significant crop losses worldwide.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32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threatens food security and economic stability.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99616"/>
            <a:ext cx="6244709" cy="1158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Farmers face challenges in identifying and managing diseases effectively.</a:t>
            </a:r>
            <a:b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84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Economic Costs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656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Crop failures lead to financial hardship for farmers.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32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Increased pesticide use impacts the environment.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996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Consumers face higher food prices and reduced availability.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00F693-EC1A-33BD-1A93-9D7345DD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054" y="7792095"/>
            <a:ext cx="1795346" cy="3891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1519" y="834747"/>
            <a:ext cx="7700963" cy="1288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Our ML-Powered Detection System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519" y="2432447"/>
            <a:ext cx="3747492" cy="3099792"/>
          </a:xfrm>
          <a:prstGeom prst="roundRect">
            <a:avLst>
              <a:gd name="adj" fmla="val 279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935236" y="2646164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5236" y="3091815"/>
            <a:ext cx="332005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provides highly accurate disease identification with 90%+ accuracy.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5236" y="4205168"/>
            <a:ext cx="332005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reduces the risk of misdiagnosis and delayed treatment.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108" y="2432447"/>
            <a:ext cx="3621399" cy="3099792"/>
          </a:xfrm>
          <a:prstGeom prst="roundRect">
            <a:avLst>
              <a:gd name="adj" fmla="val 279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88825" y="2646164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Efficiency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88825" y="3091815"/>
            <a:ext cx="332005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analysis allows for immediate action.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88825" y="3875246"/>
            <a:ext cx="3320058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Farmers can quickly address disease outbreaks and minimize losses.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88825" y="4650059"/>
            <a:ext cx="3320058" cy="668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supplements for the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diseases identified.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1520" y="5738336"/>
            <a:ext cx="7574988" cy="1656517"/>
          </a:xfrm>
          <a:prstGeom prst="roundRect">
            <a:avLst>
              <a:gd name="adj" fmla="val 522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35236" y="5952053"/>
            <a:ext cx="2576870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35236" y="6397704"/>
            <a:ext cx="727352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Available on both web and Android platforms.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35236" y="6851213"/>
            <a:ext cx="727352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solution provides convenient access for all users.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F2796-8113-7BE3-8F38-23E636F0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848"/>
          <a:stretch/>
        </p:blipFill>
        <p:spPr>
          <a:xfrm>
            <a:off x="8596278" y="890631"/>
            <a:ext cx="6034122" cy="6448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79D56C-1349-0994-A7C0-867D64A37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054" y="7792095"/>
            <a:ext cx="1795346" cy="3891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7C0EBE1-88FF-92DB-82D0-8E5A49BA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054" y="7792095"/>
            <a:ext cx="1795346" cy="38913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081" y="635556"/>
            <a:ext cx="7853839" cy="1152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Works: Image Analysis and Disease Identification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81" y="2064067"/>
            <a:ext cx="921663" cy="11059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43207" y="2248376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Image Uploading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843207" y="2646759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upload images of plant leaves via web or app.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81" y="3170039"/>
            <a:ext cx="921663" cy="11059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43207" y="3354348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843207" y="3752731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Images are analyzed using advanced ML algorithms.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81" y="4276011"/>
            <a:ext cx="921663" cy="11059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43207" y="4460319"/>
            <a:ext cx="276737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 of Disease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843207" y="4858703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identifies potential diseases and provides the cause.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81" y="5381982"/>
            <a:ext cx="921663" cy="11059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43207" y="5566291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Supplements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843207" y="5964674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the supplements required to treat the diseases identified</a:t>
            </a:r>
            <a:endParaRPr lang="en-US" sz="14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081" y="6487954"/>
            <a:ext cx="921663" cy="110597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43207" y="6672263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</a:t>
            </a:r>
            <a:endParaRPr lang="en-US" sz="1800" dirty="0"/>
          </a:p>
        </p:txBody>
      </p:sp>
      <p:sp>
        <p:nvSpPr>
          <p:cNvPr id="18" name="Text 10"/>
          <p:cNvSpPr/>
          <p:nvPr/>
        </p:nvSpPr>
        <p:spPr>
          <a:xfrm>
            <a:off x="1843207" y="7070646"/>
            <a:ext cx="665571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receive detailed reports with treatment recommendations.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95673" y="6098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Application: Real-Time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932236" y="24950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 sz="16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06" y="253751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69352" y="2572872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669352" y="3417620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Easy-to-navigate design for seamless analysis.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10852249" y="24950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 sz="16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7320" y="253751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589365" y="2572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Results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1589365" y="306329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Get immediate disease identification and diagnosis with a single click.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932236" y="46056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 sz="160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306" y="464813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69352" y="46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Reports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669352" y="517391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 comprehensive information on detected diseases with required supplements to treat the disease.</a:t>
            </a: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041E2A-AD81-1911-17BF-C195D3EA3F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676" t="7082" r="21254" b="6071"/>
          <a:stretch/>
        </p:blipFill>
        <p:spPr>
          <a:xfrm>
            <a:off x="0" y="751641"/>
            <a:ext cx="6790492" cy="67642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9D91B-770D-C859-E331-2F556909C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5054" y="7792095"/>
            <a:ext cx="1795346" cy="3891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496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Android App Walkthrough: On-the-Go Diagnostics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316129"/>
            <a:ext cx="30480" cy="4063722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60012" y="35560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80190" y="3316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365260" y="3358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33939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88441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Detect diseases directly in the field using your smartphone.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94085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280190" y="47009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365260" y="47434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778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in seconds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26923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Get immediate disease identification and diagnosis with a single click.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68857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280190" y="64486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365260" y="64911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526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Camera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701694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your Android Device Camera to detect the diseases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9E36CC-53DC-AD68-44CC-DB9ADE40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054" y="7792095"/>
            <a:ext cx="1795346" cy="389138"/>
          </a:xfrm>
          <a:prstGeom prst="rect">
            <a:avLst/>
          </a:prstGeom>
        </p:spPr>
      </p:pic>
      <p:pic>
        <p:nvPicPr>
          <p:cNvPr id="25" name="Picture 24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5BA22E6E-2238-82FF-638E-D88697B7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32"/>
          <a:stretch/>
        </p:blipFill>
        <p:spPr>
          <a:xfrm>
            <a:off x="375596" y="142100"/>
            <a:ext cx="3568533" cy="7649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657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Developments &amp; Call to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Incorporate more plant species and a wider range of diseases.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with existing farm management systems like Fasal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31001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Marketplace Integration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42465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 with Agri marketplaces for real-time product suggestions.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4326" y="58674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EBE1D1-19B3-A6F1-65AE-05F9A3432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5054" y="7792095"/>
            <a:ext cx="1795346" cy="3891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70990-2B0F-994B-412A-3684A9420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054" y="7792095"/>
            <a:ext cx="1795346" cy="38913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2" y="-7640"/>
            <a:ext cx="637849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Thank you for considering our ML-powered plant disease detection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378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Jayam Shrivastav</cp:lastModifiedBy>
  <cp:revision>4</cp:revision>
  <dcterms:created xsi:type="dcterms:W3CDTF">2025-05-01T06:30:11Z</dcterms:created>
  <dcterms:modified xsi:type="dcterms:W3CDTF">2025-05-15T19:07:47Z</dcterms:modified>
</cp:coreProperties>
</file>